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301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>
      <p:cViewPr varScale="1">
        <p:scale>
          <a:sx n="75" d="100"/>
          <a:sy n="75" d="100"/>
        </p:scale>
        <p:origin x="2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30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526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51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9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3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92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5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646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3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05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8D1D1-647B-437C-8CC7-A6EF6F0B674D}" type="datetimeFigureOut">
              <a:rPr lang="en-US" smtClean="0"/>
              <a:t>28/3/2020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44483-7F0C-46F0-A33F-0BD96A2862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0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2244575" y="4038600"/>
              <a:ext cx="7601248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GIỚI THIỆU &amp; CÁC KHÁI NIỆM CƠ BẢN</a:t>
              </a:r>
              <a:endParaRPr 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97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6" y="0"/>
            <a:ext cx="9093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121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312" y="0"/>
            <a:ext cx="9158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72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637" y="0"/>
            <a:ext cx="9141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7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413" y="0"/>
            <a:ext cx="91109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84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787" y="0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94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63" y="11132"/>
            <a:ext cx="9139237" cy="6834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75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11313" y="1"/>
            <a:ext cx="9134964" cy="6858000"/>
            <a:chOff x="1611313" y="1"/>
            <a:chExt cx="9134964" cy="6858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1313" y="1"/>
              <a:ext cx="9134964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918200" y="3949700"/>
              <a:ext cx="14398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</a:t>
              </a:r>
              <a:r>
                <a:rPr 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khứ</a:t>
              </a:r>
              <a:r>
                <a:rPr 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</a:t>
              </a:r>
              <a:endPara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0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63" y="0"/>
            <a:ext cx="9101137" cy="685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89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0"/>
            <a:ext cx="9099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98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-2638"/>
            <a:ext cx="9126537" cy="686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6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4762"/>
            <a:ext cx="120872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93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3" y="0"/>
            <a:ext cx="90633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0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16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8" y="0"/>
            <a:ext cx="9128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80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87" y="0"/>
            <a:ext cx="9104313" cy="68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27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563" y="0"/>
            <a:ext cx="912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91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-18576"/>
            <a:ext cx="9129713" cy="687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3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87" y="-12149"/>
            <a:ext cx="9193213" cy="68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68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0"/>
            <a:ext cx="9177338" cy="68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1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587" y="0"/>
            <a:ext cx="9104313" cy="683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02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3" y="0"/>
            <a:ext cx="9170988" cy="684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72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3337"/>
            <a:ext cx="120872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357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5864"/>
            <a:ext cx="9174163" cy="686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2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63" y="1"/>
            <a:ext cx="9190038" cy="685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9899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037" y="12700"/>
            <a:ext cx="9072563" cy="68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42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0"/>
            <a:ext cx="9136063" cy="685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639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63" y="-14156"/>
            <a:ext cx="9190038" cy="68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52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8" y="0"/>
            <a:ext cx="9153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079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63" y="0"/>
            <a:ext cx="912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990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7" y="-6711"/>
            <a:ext cx="9174163" cy="68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41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4763"/>
            <a:ext cx="121824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7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4288"/>
            <a:ext cx="121443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68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2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-4763"/>
            <a:ext cx="121062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6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90487"/>
            <a:ext cx="8867775" cy="667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35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763" y="0"/>
            <a:ext cx="9139237" cy="688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84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11</Words>
  <Application>Microsoft Office PowerPoint</Application>
  <PresentationFormat>Widescreen</PresentationFormat>
  <Paragraphs>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30</cp:revision>
  <dcterms:created xsi:type="dcterms:W3CDTF">2020-03-28T06:58:40Z</dcterms:created>
  <dcterms:modified xsi:type="dcterms:W3CDTF">2020-03-28T16:29:10Z</dcterms:modified>
</cp:coreProperties>
</file>